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sldIdLst>
    <p:sldId id="256" r:id="rId5"/>
    <p:sldId id="266" r:id="rId6"/>
    <p:sldId id="257" r:id="rId7"/>
    <p:sldId id="262" r:id="rId8"/>
    <p:sldId id="258" r:id="rId9"/>
    <p:sldId id="267" r:id="rId10"/>
    <p:sldId id="265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23CDCE-3CDA-42B0-AFFF-1C966CF24122}" v="1" dt="2022-06-13T12:09:46.016"/>
    <p1510:client id="{C6F3E35E-9AD1-4CDE-8FB2-D8E856110B98}" v="1" dt="2022-06-13T11:31:46.592"/>
    <p1510:client id="{F3D72E05-53F1-4660-AD66-E5BB91A8436D}" v="7" dt="2022-06-13T12:09:29.9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nica Pauline BLANC" userId="S::monica.pauline.blanc@efrei.net::34a08a19-bb3a-4f0b-b432-a3dbfb12354a" providerId="AD" clId="Web-{F3D72E05-53F1-4660-AD66-E5BB91A8436D}"/>
    <pc:docChg chg="modSld">
      <pc:chgData name="Monica Pauline BLANC" userId="S::monica.pauline.blanc@efrei.net::34a08a19-bb3a-4f0b-b432-a3dbfb12354a" providerId="AD" clId="Web-{F3D72E05-53F1-4660-AD66-E5BB91A8436D}" dt="2022-06-13T12:09:29.916" v="5" actId="1076"/>
      <pc:docMkLst>
        <pc:docMk/>
      </pc:docMkLst>
      <pc:sldChg chg="addSp modSp">
        <pc:chgData name="Monica Pauline BLANC" userId="S::monica.pauline.blanc@efrei.net::34a08a19-bb3a-4f0b-b432-a3dbfb12354a" providerId="AD" clId="Web-{F3D72E05-53F1-4660-AD66-E5BB91A8436D}" dt="2022-06-13T12:09:29.916" v="5" actId="1076"/>
        <pc:sldMkLst>
          <pc:docMk/>
          <pc:sldMk cId="1364164274" sldId="256"/>
        </pc:sldMkLst>
        <pc:picChg chg="add mod">
          <ac:chgData name="Monica Pauline BLANC" userId="S::monica.pauline.blanc@efrei.net::34a08a19-bb3a-4f0b-b432-a3dbfb12354a" providerId="AD" clId="Web-{F3D72E05-53F1-4660-AD66-E5BB91A8436D}" dt="2022-06-13T12:09:29.916" v="5" actId="1076"/>
          <ac:picMkLst>
            <pc:docMk/>
            <pc:sldMk cId="1364164274" sldId="256"/>
            <ac:picMk id="2" creationId="{31B79CAB-8F22-0FB7-DB1A-24B39E599FE6}"/>
          </ac:picMkLst>
        </pc:picChg>
        <pc:picChg chg="mod">
          <ac:chgData name="Monica Pauline BLANC" userId="S::monica.pauline.blanc@efrei.net::34a08a19-bb3a-4f0b-b432-a3dbfb12354a" providerId="AD" clId="Web-{F3D72E05-53F1-4660-AD66-E5BB91A8436D}" dt="2022-06-13T12:09:12.431" v="2" actId="1076"/>
          <ac:picMkLst>
            <pc:docMk/>
            <pc:sldMk cId="1364164274" sldId="256"/>
            <ac:picMk id="6" creationId="{17ED6141-A747-1519-9F43-40ADBDEE3A4B}"/>
          </ac:picMkLst>
        </pc:picChg>
      </pc:sldChg>
    </pc:docChg>
  </pc:docChgLst>
  <pc:docChgLst>
    <pc:chgData name="Monica Pauline BLANC" userId="S::monica.pauline.blanc@efrei.net::34a08a19-bb3a-4f0b-b432-a3dbfb12354a" providerId="AD" clId="Web-{C6F3E35E-9AD1-4CDE-8FB2-D8E856110B98}"/>
    <pc:docChg chg="sldOrd">
      <pc:chgData name="Monica Pauline BLANC" userId="S::monica.pauline.blanc@efrei.net::34a08a19-bb3a-4f0b-b432-a3dbfb12354a" providerId="AD" clId="Web-{C6F3E35E-9AD1-4CDE-8FB2-D8E856110B98}" dt="2022-06-13T11:31:46.592" v="0"/>
      <pc:docMkLst>
        <pc:docMk/>
      </pc:docMkLst>
      <pc:sldChg chg="ord">
        <pc:chgData name="Monica Pauline BLANC" userId="S::monica.pauline.blanc@efrei.net::34a08a19-bb3a-4f0b-b432-a3dbfb12354a" providerId="AD" clId="Web-{C6F3E35E-9AD1-4CDE-8FB2-D8E856110B98}" dt="2022-06-13T11:31:46.592" v="0"/>
        <pc:sldMkLst>
          <pc:docMk/>
          <pc:sldMk cId="1005710886" sldId="265"/>
        </pc:sldMkLst>
      </pc:sldChg>
    </pc:docChg>
  </pc:docChgLst>
  <pc:docChgLst>
    <pc:chgData name="Monica Pauline BLANC" userId="S::monica.pauline.blanc@efrei.net::34a08a19-bb3a-4f0b-b432-a3dbfb12354a" providerId="AD" clId="Web-{3A23CDCE-3CDA-42B0-AFFF-1C966CF24122}"/>
    <pc:docChg chg="modSld">
      <pc:chgData name="Monica Pauline BLANC" userId="S::monica.pauline.blanc@efrei.net::34a08a19-bb3a-4f0b-b432-a3dbfb12354a" providerId="AD" clId="Web-{3A23CDCE-3CDA-42B0-AFFF-1C966CF24122}" dt="2022-06-13T12:09:46.016" v="0" actId="1076"/>
      <pc:docMkLst>
        <pc:docMk/>
      </pc:docMkLst>
      <pc:sldChg chg="modSp">
        <pc:chgData name="Monica Pauline BLANC" userId="S::monica.pauline.blanc@efrei.net::34a08a19-bb3a-4f0b-b432-a3dbfb12354a" providerId="AD" clId="Web-{3A23CDCE-3CDA-42B0-AFFF-1C966CF24122}" dt="2022-06-13T12:09:46.016" v="0" actId="1076"/>
        <pc:sldMkLst>
          <pc:docMk/>
          <pc:sldMk cId="1364164274" sldId="256"/>
        </pc:sldMkLst>
        <pc:picChg chg="mod">
          <ac:chgData name="Monica Pauline BLANC" userId="S::monica.pauline.blanc@efrei.net::34a08a19-bb3a-4f0b-b432-a3dbfb12354a" providerId="AD" clId="Web-{3A23CDCE-3CDA-42B0-AFFF-1C966CF24122}" dt="2022-06-13T12:09:46.016" v="0" actId="1076"/>
          <ac:picMkLst>
            <pc:docMk/>
            <pc:sldMk cId="1364164274" sldId="256"/>
            <ac:picMk id="2" creationId="{31B79CAB-8F22-0FB7-DB1A-24B39E599FE6}"/>
          </ac:picMkLst>
        </pc:picChg>
      </pc:sldChg>
    </pc:docChg>
  </pc:docChgLst>
</pc:chgInfo>
</file>

<file path=ppt/media/image1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5C6203-C73E-AC42-832F-E30B9340F7A4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AE74BD-12F3-5A41-8A61-A2D03A6C25F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3852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AE74BD-12F3-5A41-8A61-A2D03A6C25F2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2761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9A088C-AD5F-51B1-728C-D6E498A8B2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C2FFA2D-9C73-2045-8918-B4DD573495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D824175-5069-A824-42F2-FC3146A48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F9FAF-6119-714A-853D-45EC364D3B74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17374E-9953-197D-6FE3-36E2D2481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C3BE781-A554-90A8-8E0C-390AC33B7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E20F8-F1BD-1343-9E82-7D6C9AFACFB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5144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E1BA95-D1B3-892C-AF78-9C86F545F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9236019-FEA6-76D8-07DD-A40F04ED70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D2E6206-CD73-526C-D5EA-1655394EE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F9FAF-6119-714A-853D-45EC364D3B74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2513503-8654-6F0B-17BC-D17C2D27D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61ECC5A-0DF9-15E9-5100-84C47621F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E20F8-F1BD-1343-9E82-7D6C9AFACFB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7222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C070D18-5D25-A4A9-2C98-5E9357A333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6E06380-1BD1-7CB6-C348-809C50AC33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DA537A7-81FE-E029-4781-5BD0346AD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F9FAF-6119-714A-853D-45EC364D3B74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146CB0B-5F16-F004-5F4C-9F9B98B82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B8697B1-3435-B65B-BF52-CDB447661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E20F8-F1BD-1343-9E82-7D6C9AFACFB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7582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89B6C2-6EEF-389F-7094-1BC9E6DC7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79AFBAC-B186-676C-BEDC-C4FF8951E2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2ECE750-18F2-14E1-278E-6C565273B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F9FAF-6119-714A-853D-45EC364D3B74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B728695-D890-03F2-D5E4-A2DAF9632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CDD4FF-C934-8FE6-6A45-5AAED99D2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E20F8-F1BD-1343-9E82-7D6C9AFACFB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4766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644708-A572-EEF1-69D3-68C431708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A06E40E-CDE2-4ACB-8A97-E53E3DC035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542524F-DE99-5797-788B-F7053FF6B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F9FAF-6119-714A-853D-45EC364D3B74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9BDBE0-E811-A1C3-17A0-7D984B3BF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34D41E4-5708-586D-542A-273F1E88B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E20F8-F1BD-1343-9E82-7D6C9AFACFB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2561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8BA8DA-6081-B564-62E0-AC0A5D880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A2D3A04-ABDB-3B6B-10A4-77BD570678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9965FCC-52DF-47B4-20D1-058F6C0B8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B303142-F447-A37D-A01B-3E34AE442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F9FAF-6119-714A-853D-45EC364D3B74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DE7CFDF-3907-D6BA-DC36-8C6DAE64E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493B18F-C39D-F9C8-0FC3-9DBEB6994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E20F8-F1BD-1343-9E82-7D6C9AFACFB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5771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BAE3B7-E005-0766-2410-8801175C5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F8C9248-BD78-B622-91CB-A9EFD5182C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308C89A-E652-1621-975E-A3BB6AB8A4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FF73719-C8D3-7DE3-C850-FC716B3F8A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AD75F59-8840-B4CC-8200-A772ED512E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3ADE33E-994E-1E26-76B8-4031217A9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F9FAF-6119-714A-853D-45EC364D3B74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4675FB8-7F59-F35D-6BC0-EF7CB9252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B1FAD30-C2E0-D495-752D-2F872B718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E20F8-F1BD-1343-9E82-7D6C9AFACFB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2344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BBF4615-6537-0AF6-7F1C-645AF1FFA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88F9E31-DDD7-8F14-45D2-35A38E0A6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F9FAF-6119-714A-853D-45EC364D3B74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C8B4DB4-8E81-D804-556A-4DE931C35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99A984A-8790-9FDD-EEF9-35344B54C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E20F8-F1BD-1343-9E82-7D6C9AFACFB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3760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D123E81-E19C-4BB0-6728-D3B866121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F9FAF-6119-714A-853D-45EC364D3B74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D771E94-9CEE-66E0-15F2-D16BDEE0A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FA6CAD6-6DBF-F44A-8BFB-A96283610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E20F8-F1BD-1343-9E82-7D6C9AFACFB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9518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DB0736-77C5-931A-B34B-F8591CE77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8D692D5-26D6-C43C-DD6A-86E304FB2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89D7EEB-3A45-34A6-DA39-F213BEEBA5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508B670-DEB1-CED5-834A-ADE438CD4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F9FAF-6119-714A-853D-45EC364D3B74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5C91C80-1C56-39D3-FE0F-3187B64D0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A2915B5-070F-43EB-645A-3975234A0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E20F8-F1BD-1343-9E82-7D6C9AFACFB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9792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3E040D-4D30-C19A-555C-7508DCB9C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70B325D-711E-82FB-5D92-71F85C40E8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F3C7A8F-2C8D-89F5-2B9E-17672480F9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4ACB56B-A969-4750-A294-A99ED5034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F9FAF-6119-714A-853D-45EC364D3B74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601F3FA-9141-6FD8-848D-4525E70EF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0B3189B-D28B-526D-0F23-E47C053C4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E20F8-F1BD-1343-9E82-7D6C9AFACFB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3787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C32901D-20BA-AC04-78D0-41F3A56F2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53F5BBD-AACE-715E-2575-047C1AB36F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289AFC-BAC2-F311-14D2-FAC6D7CE04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BF9FAF-6119-714A-853D-45EC364D3B74}" type="datetimeFigureOut">
              <a:rPr lang="fr-FR" smtClean="0"/>
              <a:t>13/06/2022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B81A27D-81E6-A333-076E-F3C6C06405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1C5ACFF-A765-AEFF-58C8-8A509BB60A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3E20F8-F1BD-1343-9E82-7D6C9AFACFB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5579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personne, capture d’écran&#10;&#10;Description générée automatiquement">
            <a:extLst>
              <a:ext uri="{FF2B5EF4-FFF2-40B4-BE49-F238E27FC236}">
                <a16:creationId xmlns:a16="http://schemas.microsoft.com/office/drawing/2014/main" id="{17ED6141-A747-1519-9F43-40ADBDEE3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Image 2" descr="Une image contenant texte, arts de la table, assiette, vaisselle&#10;&#10;Description générée automatiquement">
            <a:extLst>
              <a:ext uri="{FF2B5EF4-FFF2-40B4-BE49-F238E27FC236}">
                <a16:creationId xmlns:a16="http://schemas.microsoft.com/office/drawing/2014/main" id="{31B79CAB-8F22-0FB7-DB1A-24B39E599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5325" y="914928"/>
            <a:ext cx="2743200" cy="894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164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BF82D85A-411B-0EBF-B675-60AA38054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477579" cy="701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320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742B58EE-C460-756B-DD08-E9E4CDFB4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34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6FD7780A-6A99-C6EA-4EF6-34FDAB815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744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intérieur&#10;&#10;Description générée automatiquement">
            <a:extLst>
              <a:ext uri="{FF2B5EF4-FFF2-40B4-BE49-F238E27FC236}">
                <a16:creationId xmlns:a16="http://schemas.microsoft.com/office/drawing/2014/main" id="{CA6C3392-56FF-8215-09DB-7C0DDF040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376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Findyourway-3" descr="Findyourway-3">
            <a:hlinkClick r:id="" action="ppaction://media"/>
            <a:extLst>
              <a:ext uri="{FF2B5EF4-FFF2-40B4-BE49-F238E27FC236}">
                <a16:creationId xmlns:a16="http://schemas.microsoft.com/office/drawing/2014/main" id="{23C17481-A2A5-2B2C-447C-5577B624F1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1969" y="321734"/>
            <a:ext cx="11048061" cy="6214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532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58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, carte de visite, capture d’écran, graphiques vectoriels&#10;&#10;Description générée automatiquement">
            <a:extLst>
              <a:ext uri="{FF2B5EF4-FFF2-40B4-BE49-F238E27FC236}">
                <a16:creationId xmlns:a16="http://schemas.microsoft.com/office/drawing/2014/main" id="{45D5093C-C73C-73D2-CF27-65AEEA5BDC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71088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D1BA157112C447B819ED04D086B90B" ma:contentTypeVersion="4" ma:contentTypeDescription="Crée un document." ma:contentTypeScope="" ma:versionID="4420377150c5c3a4cc2177688d744f8c">
  <xsd:schema xmlns:xsd="http://www.w3.org/2001/XMLSchema" xmlns:xs="http://www.w3.org/2001/XMLSchema" xmlns:p="http://schemas.microsoft.com/office/2006/metadata/properties" xmlns:ns2="f05e77e3-af79-4459-a195-f5e9eaa6ddd1" targetNamespace="http://schemas.microsoft.com/office/2006/metadata/properties" ma:root="true" ma:fieldsID="b1667ea4c74bef3e32f093c44aa764a6" ns2:_="">
    <xsd:import namespace="f05e77e3-af79-4459-a195-f5e9eaa6ddd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5e77e3-af79-4459-a195-f5e9eaa6ddd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7225305-1414-4A1D-9948-2D81709570C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AD4C2F1-AFBF-4E87-9499-8D9CAB828E54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6AD35720-627C-45D2-ACB1-9E86847C56D4}">
  <ds:schemaRefs>
    <ds:schemaRef ds:uri="f05e77e3-af79-4459-a195-f5e9eaa6ddd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7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Monica Pauline BLANC</dc:creator>
  <cp:revision>1</cp:revision>
  <dcterms:created xsi:type="dcterms:W3CDTF">2022-06-12T21:31:07Z</dcterms:created>
  <dcterms:modified xsi:type="dcterms:W3CDTF">2022-06-13T12:10:05Z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0x01010071D1BA157112C447B819ED04D086B90B</vt:lpwstr>
  </property>
</Properties>
</file>

<file path=docProps/thumbnail.jpeg>
</file>